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6A44772A-2F6A-4D5A-A777-0DC9D6F44E1D}" type="datetimeFigureOut">
              <a:rPr lang="es-ES" smtClean="0"/>
              <a:t>26/04/2020</a:t>
            </a:fld>
            <a:endParaRPr lang="es-E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D560617-61B8-4743-89F6-F44B67DE0A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0099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772A-2F6A-4D5A-A777-0DC9D6F44E1D}" type="datetimeFigureOut">
              <a:rPr lang="es-ES" smtClean="0"/>
              <a:t>26/04/2020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0617-61B8-4743-89F6-F44B67DE0A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4622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772A-2F6A-4D5A-A777-0DC9D6F44E1D}" type="datetimeFigureOut">
              <a:rPr lang="es-ES" smtClean="0"/>
              <a:t>26/04/2020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0617-61B8-4743-89F6-F44B67DE0A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4593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772A-2F6A-4D5A-A777-0DC9D6F44E1D}" type="datetimeFigureOut">
              <a:rPr lang="es-ES" smtClean="0"/>
              <a:t>26/04/2020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0617-61B8-4743-89F6-F44B67DE0A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3896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A44772A-2F6A-4D5A-A777-0DC9D6F44E1D}" type="datetimeFigureOut">
              <a:rPr lang="es-ES" smtClean="0"/>
              <a:t>26/04/2020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BD560617-61B8-4743-89F6-F44B67DE0A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71930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772A-2F6A-4D5A-A777-0DC9D6F44E1D}" type="datetimeFigureOut">
              <a:rPr lang="es-ES" smtClean="0"/>
              <a:t>26/04/2020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0617-61B8-4743-89F6-F44B67DE0A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474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772A-2F6A-4D5A-A777-0DC9D6F44E1D}" type="datetimeFigureOut">
              <a:rPr lang="es-ES" smtClean="0"/>
              <a:t>26/04/2020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0617-61B8-4743-89F6-F44B67DE0A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9638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772A-2F6A-4D5A-A777-0DC9D6F44E1D}" type="datetimeFigureOut">
              <a:rPr lang="es-ES" smtClean="0"/>
              <a:t>26/04/2020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0617-61B8-4743-89F6-F44B67DE0A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8163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772A-2F6A-4D5A-A777-0DC9D6F44E1D}" type="datetimeFigureOut">
              <a:rPr lang="es-ES" smtClean="0"/>
              <a:t>26/04/2020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0617-61B8-4743-89F6-F44B67DE0A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7458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772A-2F6A-4D5A-A777-0DC9D6F44E1D}" type="datetimeFigureOut">
              <a:rPr lang="es-ES" smtClean="0"/>
              <a:t>26/04/2020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s-E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560617-61B8-4743-89F6-F44B67DE0AC0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19715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A44772A-2F6A-4D5A-A777-0DC9D6F44E1D}" type="datetimeFigureOut">
              <a:rPr lang="es-ES" smtClean="0"/>
              <a:t>26/04/2020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560617-61B8-4743-89F6-F44B67DE0AC0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1545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A44772A-2F6A-4D5A-A777-0DC9D6F44E1D}" type="datetimeFigureOut">
              <a:rPr lang="es-ES" smtClean="0"/>
              <a:t>26/04/2020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D560617-61B8-4743-89F6-F44B67DE0A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575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https://www.youtube.com/embed/rYhWhD-kXxQ?feature=oembed" TargetMode="External"/><Relationship Id="rId1" Type="http://schemas.openxmlformats.org/officeDocument/2006/relationships/video" Target="https://www.youtube.com/embed/N_tdfCo-ybc?feature=oembed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ideoseries?list=PLmBI8aA_hrDkTkO9Ei2vYN4imEh7Jt4N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1N8vsbEcR80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CDBC62-D35D-4EE9-BF4E-71E92B7D06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7" y="2274143"/>
            <a:ext cx="9068586" cy="2590800"/>
          </a:xfrm>
        </p:spPr>
        <p:txBody>
          <a:bodyPr/>
          <a:lstStyle/>
          <a:p>
            <a:r>
              <a:rPr lang="es-ES" sz="9000" b="1" dirty="0">
                <a:latin typeface="Aldhabi" panose="01000000000000000000" pitchFamily="2" charset="-78"/>
                <a:cs typeface="Aldhabi" panose="01000000000000000000" pitchFamily="2" charset="-78"/>
              </a:rPr>
              <a:t>Ejercicios sobre la argumentación</a:t>
            </a:r>
          </a:p>
        </p:txBody>
      </p:sp>
    </p:spTree>
    <p:extLst>
      <p:ext uri="{BB962C8B-B14F-4D97-AF65-F5344CB8AC3E}">
        <p14:creationId xmlns:p14="http://schemas.microsoft.com/office/powerpoint/2010/main" val="3879057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93845E-F343-40B8-8FCA-D307FBEE4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808383"/>
            <a:ext cx="10058400" cy="52266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4800" b="1" dirty="0">
                <a:latin typeface="Aldhabi" panose="01000000000000000000" pitchFamily="2" charset="-78"/>
                <a:cs typeface="Aldhabi" panose="01000000000000000000" pitchFamily="2" charset="-78"/>
              </a:rPr>
              <a:t>1) </a:t>
            </a:r>
            <a:r>
              <a:rPr lang="es-ES" sz="3600" b="1" dirty="0">
                <a:latin typeface="Aldhabi" panose="01000000000000000000" pitchFamily="2" charset="-78"/>
                <a:cs typeface="Aldhabi" panose="01000000000000000000" pitchFamily="2" charset="-78"/>
              </a:rPr>
              <a:t>Señala si los argumentos que se dan en los siguientes videos de la serie </a:t>
            </a:r>
            <a:r>
              <a:rPr lang="es-ES" sz="3600" b="1" i="1" dirty="0">
                <a:latin typeface="Aldhabi" panose="01000000000000000000" pitchFamily="2" charset="-78"/>
                <a:cs typeface="Aldhabi" panose="01000000000000000000" pitchFamily="2" charset="-78"/>
              </a:rPr>
              <a:t>Los Simpson </a:t>
            </a:r>
            <a:r>
              <a:rPr lang="es-ES" sz="3600" b="1" dirty="0">
                <a:latin typeface="Aldhabi" panose="01000000000000000000" pitchFamily="2" charset="-78"/>
                <a:cs typeface="Aldhabi" panose="01000000000000000000" pitchFamily="2" charset="-78"/>
              </a:rPr>
              <a:t>son válidos o no y justifica tu respuesta. </a:t>
            </a:r>
          </a:p>
          <a:p>
            <a:pPr marL="0" indent="0">
              <a:buNone/>
            </a:pPr>
            <a:endParaRPr lang="es-ES" sz="3600" b="1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pic>
        <p:nvPicPr>
          <p:cNvPr id="5" name="Elementos multimedia en línea 4" title="Homer y Lisa Simpson - patrulla anti oso">
            <a:hlinkClick r:id="" action="ppaction://media"/>
            <a:extLst>
              <a:ext uri="{FF2B5EF4-FFF2-40B4-BE49-F238E27FC236}">
                <a16:creationId xmlns:a16="http://schemas.microsoft.com/office/drawing/2014/main" id="{27F00493-AD74-46BF-81C9-44A0648B9BB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594653" y="2239617"/>
            <a:ext cx="4501347" cy="3373559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1074ADA-E0B6-4D81-8413-E54C0C68EC32}"/>
              </a:ext>
            </a:extLst>
          </p:cNvPr>
          <p:cNvSpPr txBox="1"/>
          <p:nvPr/>
        </p:nvSpPr>
        <p:spPr>
          <a:xfrm>
            <a:off x="2082787" y="5538086"/>
            <a:ext cx="3525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latin typeface="Aldhabi" panose="01000000000000000000" pitchFamily="2" charset="-78"/>
                <a:cs typeface="Aldhabi" panose="01000000000000000000" pitchFamily="2" charset="-78"/>
              </a:rPr>
              <a:t>Video A</a:t>
            </a:r>
          </a:p>
        </p:txBody>
      </p:sp>
      <p:pic>
        <p:nvPicPr>
          <p:cNvPr id="7" name="Elementos multimedia en línea 6" title="ￂ﾿Es que en los niￃﾱos no piensan nunca | Los Simpson">
            <a:hlinkClick r:id="" action="ppaction://media"/>
            <a:extLst>
              <a:ext uri="{FF2B5EF4-FFF2-40B4-BE49-F238E27FC236}">
                <a16:creationId xmlns:a16="http://schemas.microsoft.com/office/drawing/2014/main" id="{8C9D51F5-E994-4E83-861C-5A00E028AE0E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6359776" y="2239393"/>
            <a:ext cx="4501647" cy="3373783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802C996A-86D1-44B4-8009-2881F6C3792F}"/>
              </a:ext>
            </a:extLst>
          </p:cNvPr>
          <p:cNvSpPr txBox="1"/>
          <p:nvPr/>
        </p:nvSpPr>
        <p:spPr>
          <a:xfrm>
            <a:off x="6848060" y="5538086"/>
            <a:ext cx="3525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latin typeface="Aldhabi" panose="01000000000000000000" pitchFamily="2" charset="-78"/>
                <a:cs typeface="Aldhabi" panose="01000000000000000000" pitchFamily="2" charset="-78"/>
              </a:rPr>
              <a:t>Video B</a:t>
            </a:r>
          </a:p>
        </p:txBody>
      </p:sp>
    </p:spTree>
    <p:extLst>
      <p:ext uri="{BB962C8B-B14F-4D97-AF65-F5344CB8AC3E}">
        <p14:creationId xmlns:p14="http://schemas.microsoft.com/office/powerpoint/2010/main" val="1080540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1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1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lementos multimedia en línea 3" title="￰ﾟﾚﾮDebate Ray Patterson (basura de titanes)￰ﾟﾚﾮ - ￰ﾟﾍﾩLos Simpsons en Castellano￰ﾟﾍﾩ">
            <a:hlinkClick r:id="" action="ppaction://media"/>
            <a:extLst>
              <a:ext uri="{FF2B5EF4-FFF2-40B4-BE49-F238E27FC236}">
                <a16:creationId xmlns:a16="http://schemas.microsoft.com/office/drawing/2014/main" id="{1D26048D-448F-4A55-8F1C-99D0A8582491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606334" y="1225112"/>
            <a:ext cx="6868970" cy="3863723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9ACA22B0-44DA-449B-B8F5-90E7D4F81F49}"/>
              </a:ext>
            </a:extLst>
          </p:cNvPr>
          <p:cNvSpPr txBox="1"/>
          <p:nvPr/>
        </p:nvSpPr>
        <p:spPr>
          <a:xfrm>
            <a:off x="4333461" y="4954990"/>
            <a:ext cx="3525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latin typeface="Aldhabi" panose="01000000000000000000" pitchFamily="2" charset="-78"/>
                <a:cs typeface="Aldhabi" panose="01000000000000000000" pitchFamily="2" charset="-78"/>
              </a:rPr>
              <a:t>Video C</a:t>
            </a:r>
          </a:p>
        </p:txBody>
      </p:sp>
    </p:spTree>
    <p:extLst>
      <p:ext uri="{BB962C8B-B14F-4D97-AF65-F5344CB8AC3E}">
        <p14:creationId xmlns:p14="http://schemas.microsoft.com/office/powerpoint/2010/main" val="340195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80B560-37D8-4E7F-82C3-D5DB04CB7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6997" y="996359"/>
            <a:ext cx="10058400" cy="5266414"/>
          </a:xfrm>
        </p:spPr>
        <p:txBody>
          <a:bodyPr/>
          <a:lstStyle/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1026" name="Picture 2" descr="Trump considera 'ridículo' que Greta Thunberg sea la persona del ...">
            <a:extLst>
              <a:ext uri="{FF2B5EF4-FFF2-40B4-BE49-F238E27FC236}">
                <a16:creationId xmlns:a16="http://schemas.microsoft.com/office/drawing/2014/main" id="{B9AB4989-40A7-4925-B8D9-B570FCA92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889" y="2054167"/>
            <a:ext cx="5752222" cy="3288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AA1FD433-AC84-490B-AC21-A1C6F0898CFB}"/>
              </a:ext>
            </a:extLst>
          </p:cNvPr>
          <p:cNvSpPr/>
          <p:nvPr/>
        </p:nvSpPr>
        <p:spPr>
          <a:xfrm>
            <a:off x="956602" y="938842"/>
            <a:ext cx="98192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800" b="1" dirty="0">
                <a:latin typeface="Aldhabi" panose="01000000000000000000" pitchFamily="2" charset="-78"/>
                <a:cs typeface="Aldhabi" panose="01000000000000000000" pitchFamily="2" charset="-78"/>
              </a:rPr>
              <a:t>2) </a:t>
            </a:r>
            <a:r>
              <a:rPr lang="es-ES" sz="3600" b="1" dirty="0">
                <a:latin typeface="Aldhabi" panose="01000000000000000000" pitchFamily="2" charset="-78"/>
                <a:cs typeface="Aldhabi" panose="01000000000000000000" pitchFamily="2" charset="-78"/>
              </a:rPr>
              <a:t>De nuevo, justifica si los argumentos que se están utilizando son válidos o no.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DA522A4-EA65-4121-A334-8FD1ED29294E}"/>
              </a:ext>
            </a:extLst>
          </p:cNvPr>
          <p:cNvSpPr txBox="1"/>
          <p:nvPr/>
        </p:nvSpPr>
        <p:spPr>
          <a:xfrm>
            <a:off x="4333461" y="5400305"/>
            <a:ext cx="3525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latin typeface="Aldhabi" panose="01000000000000000000" pitchFamily="2" charset="-78"/>
                <a:cs typeface="Aldhabi" panose="01000000000000000000" pitchFamily="2" charset="-78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859298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lementos multimedia en línea 4" title="Justicia Iker Casillas - Arriaga Asociados">
            <a:hlinkClick r:id="" action="ppaction://media"/>
            <a:extLst>
              <a:ext uri="{FF2B5EF4-FFF2-40B4-BE49-F238E27FC236}">
                <a16:creationId xmlns:a16="http://schemas.microsoft.com/office/drawing/2014/main" id="{8B3629C7-C157-4E1A-A53A-3579052A82BB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340838" y="1139204"/>
            <a:ext cx="7187475" cy="4042733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B3C6D0E-5A79-41C7-8A80-419A4AD8B7BB}"/>
              </a:ext>
            </a:extLst>
          </p:cNvPr>
          <p:cNvSpPr txBox="1"/>
          <p:nvPr/>
        </p:nvSpPr>
        <p:spPr>
          <a:xfrm>
            <a:off x="4333461" y="5181937"/>
            <a:ext cx="3525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latin typeface="Aldhabi" panose="01000000000000000000" pitchFamily="2" charset="-78"/>
                <a:cs typeface="Aldhabi" panose="01000000000000000000" pitchFamily="2" charset="-78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02011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940</TotalTime>
  <Words>57</Words>
  <Application>Microsoft Office PowerPoint</Application>
  <PresentationFormat>Panorámica</PresentationFormat>
  <Paragraphs>10</Paragraphs>
  <Slides>5</Slides>
  <Notes>0</Notes>
  <HiddenSlides>0</HiddenSlides>
  <MMClips>4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Aldhabi</vt:lpstr>
      <vt:lpstr>Arial</vt:lpstr>
      <vt:lpstr>Century Gothic</vt:lpstr>
      <vt:lpstr>Garamond</vt:lpstr>
      <vt:lpstr>Savon</vt:lpstr>
      <vt:lpstr>Ejercicios sobre la argumentación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Ejercicios sobre la argumentación</dc:title>
  <dc:creator>I.A.M Areses Martínez</dc:creator>
  <cp:lastModifiedBy>I.A.M Areses Martínez</cp:lastModifiedBy>
  <cp:revision>7</cp:revision>
  <dcterms:created xsi:type="dcterms:W3CDTF">2020-04-25T22:00:13Z</dcterms:created>
  <dcterms:modified xsi:type="dcterms:W3CDTF">2020-04-26T13:40:37Z</dcterms:modified>
</cp:coreProperties>
</file>